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58" r:id="rId5"/>
    <p:sldId id="265" r:id="rId6"/>
    <p:sldId id="264" r:id="rId7"/>
    <p:sldId id="266" r:id="rId8"/>
    <p:sldId id="268" r:id="rId9"/>
    <p:sldId id="259" r:id="rId10"/>
    <p:sldId id="261" r:id="rId11"/>
    <p:sldId id="262" r:id="rId12"/>
    <p:sldId id="260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FC36EB-A786-445E-938A-1CD29841CF5D}" type="datetimeFigureOut">
              <a:rPr lang="de-DE" smtClean="0"/>
              <a:pPr/>
              <a:t>08.09.2015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00DD5B6-6CCA-43FD-93BE-34252E8F90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Die Versuchungen von Gottes Bodenpersonal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Versuchungen gibt es, seitdem es den Teufel gibt</a:t>
            </a:r>
          </a:p>
          <a:p>
            <a:endParaRPr lang="de-DE" dirty="0" smtClean="0"/>
          </a:p>
          <a:p>
            <a:r>
              <a:rPr lang="de-DE" dirty="0" smtClean="0"/>
              <a:t>Seine Absicht ist es, Engel und Menschen zum Ungehorsam gegenüber Gott zu verführen</a:t>
            </a:r>
          </a:p>
          <a:p>
            <a:endParaRPr lang="de-DE" dirty="0" smtClean="0"/>
          </a:p>
          <a:p>
            <a:r>
              <a:rPr lang="de-DE" dirty="0" smtClean="0"/>
              <a:t>Sogar den Sohn Gottes wollte er zur Sünde verführen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Einleitung</a:t>
            </a: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Versuchung ist der Versuch, den Menschen zur Sünde, zum Unglauben und zum Ungehorsam gegenüber Gottes Gebot zu verführen</a:t>
            </a:r>
          </a:p>
          <a:p>
            <a:endParaRPr lang="de-DE" dirty="0" smtClean="0"/>
          </a:p>
          <a:p>
            <a:r>
              <a:rPr lang="de-DE" dirty="0" smtClean="0"/>
              <a:t>Die erste Versuchung in der Menschenwelt geschah im Paradies („Sollte Gott gesagt haben?“, Gen 3,1)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1. Das Wesen der Versuchung</a:t>
            </a:r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Das </a:t>
            </a:r>
            <a:r>
              <a:rPr lang="de-DE" dirty="0" err="1" smtClean="0"/>
              <a:t>griech</a:t>
            </a:r>
            <a:r>
              <a:rPr lang="de-DE" dirty="0" smtClean="0"/>
              <a:t>. Wort, das sowohl mit Versuchung wie auch mit Anfechtung übersetzt werden kann, ist </a:t>
            </a:r>
            <a:r>
              <a:rPr lang="de-DE" dirty="0" err="1" smtClean="0">
                <a:latin typeface="Symbol" pitchFamily="18" charset="2"/>
              </a:rPr>
              <a:t>peirazw</a:t>
            </a:r>
            <a:r>
              <a:rPr lang="de-DE" dirty="0" smtClean="0">
                <a:latin typeface="Symbol" pitchFamily="18" charset="2"/>
              </a:rPr>
              <a:t> (</a:t>
            </a:r>
            <a:r>
              <a:rPr lang="de-DE" dirty="0" err="1" smtClean="0"/>
              <a:t>peirazo</a:t>
            </a:r>
            <a:r>
              <a:rPr lang="de-DE" dirty="0" smtClean="0"/>
              <a:t>)</a:t>
            </a:r>
          </a:p>
          <a:p>
            <a:endParaRPr lang="de-DE" dirty="0" smtClean="0"/>
          </a:p>
          <a:p>
            <a:r>
              <a:rPr lang="de-DE" dirty="0" smtClean="0"/>
              <a:t>Dieses Wort wird unterschiedlich gebraucht: manchmal im Sinne von „auf die Probe stellen“ (</a:t>
            </a:r>
            <a:r>
              <a:rPr lang="de-DE" dirty="0" err="1" smtClean="0"/>
              <a:t>Mt</a:t>
            </a:r>
            <a:r>
              <a:rPr lang="de-DE" dirty="0" smtClean="0"/>
              <a:t> 6,13; </a:t>
            </a:r>
            <a:r>
              <a:rPr lang="de-DE" dirty="0" err="1" smtClean="0"/>
              <a:t>Joh</a:t>
            </a:r>
            <a:r>
              <a:rPr lang="de-DE" dirty="0" smtClean="0"/>
              <a:t> 6,6) und manchmal im Sinne von „zur Sünde verführen“ (1 Kor 7,5; Jak 1,12ff.)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Die Arten der Versuchung</a:t>
            </a:r>
            <a:endParaRPr lang="de-D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Auf die Probe gestellt wird unser Glaube von Gott (siehe Abraham und Hiob), zur Sünde verführt werden wir vom Teufel und unseren eigenen Begierden (</a:t>
            </a:r>
            <a:r>
              <a:rPr lang="de-DE" dirty="0" err="1" smtClean="0"/>
              <a:t>Mt</a:t>
            </a:r>
            <a:r>
              <a:rPr lang="de-DE" dirty="0" smtClean="0"/>
              <a:t> 4,1ff.; Jak 1,12ff.)</a:t>
            </a:r>
          </a:p>
          <a:p>
            <a:endParaRPr lang="de-DE" dirty="0" smtClean="0"/>
          </a:p>
          <a:p>
            <a:r>
              <a:rPr lang="de-DE" dirty="0" smtClean="0"/>
              <a:t>Versuchung kann also die Erprobung unseres Glaubens durch Gott sein, kann aber auch die Reizung zum Ungehorsam gegenüber Gott durch den Teufel und die eigenen Begierden sein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Da wir seit dem Sündenfall in einer gefallenen Welt leben, sind wir dauerhaft Versuchungen ausgesetzt</a:t>
            </a:r>
          </a:p>
          <a:p>
            <a:endParaRPr lang="de-DE" dirty="0" smtClean="0"/>
          </a:p>
          <a:p>
            <a:r>
              <a:rPr lang="de-DE" dirty="0" smtClean="0"/>
              <a:t>Gott prüft unseren Glauben auf seine Echtheit, indem er z. B. Krankheiten oder Verfolgung kommen lässt oder wir von scheinbarer Erfolglosigkeit im geistlichen Dienst geplagt sind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Solche Prüfungen können so hart sein, dass der Gläubige sogar beginnt, an der Vatergüte Gottes zu zweifeln</a:t>
            </a:r>
          </a:p>
          <a:p>
            <a:endParaRPr lang="de-DE" dirty="0" smtClean="0"/>
          </a:p>
          <a:p>
            <a:r>
              <a:rPr lang="de-DE" dirty="0" smtClean="0"/>
              <a:t>Doch die Zusage Gottes steht fest: Keine Versuchung wird unser Vermögen übersteigen (1 Kor 10,13)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Die teuflischen Versuchungen wollen nicht unseren Glauben prüfen, sondern zerstören</a:t>
            </a:r>
          </a:p>
          <a:p>
            <a:endParaRPr lang="de-DE" dirty="0" smtClean="0"/>
          </a:p>
          <a:p>
            <a:r>
              <a:rPr lang="de-DE" dirty="0" smtClean="0"/>
              <a:t>Das letzte Ziel des Teufels ist es, den Menschen von Gott abzubringen und in die Verzweiflung und Hölle zu stürzen</a:t>
            </a:r>
          </a:p>
          <a:p>
            <a:endParaRPr lang="de-DE" dirty="0" smtClean="0"/>
          </a:p>
          <a:p>
            <a:r>
              <a:rPr lang="de-DE" dirty="0" smtClean="0"/>
              <a:t>Der Teufel knüpft an unseren Schwachstellen an und versucht uns dort in Sünde zu verführen</a:t>
            </a:r>
          </a:p>
          <a:p>
            <a:endParaRPr lang="de-DE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Geld, Macht und Sex stellen die großen Schwächen der Menschen dar</a:t>
            </a:r>
          </a:p>
          <a:p>
            <a:endParaRPr lang="de-DE" dirty="0" smtClean="0"/>
          </a:p>
          <a:p>
            <a:r>
              <a:rPr lang="de-DE" dirty="0" smtClean="0"/>
              <a:t>Geld: Die Bibel warnt vor dem Mammon (</a:t>
            </a:r>
            <a:r>
              <a:rPr lang="de-DE" dirty="0" err="1" smtClean="0"/>
              <a:t>Mt</a:t>
            </a:r>
            <a:r>
              <a:rPr lang="de-DE" dirty="0" smtClean="0"/>
              <a:t> 6,24); wir brauchen Geld zum Leben und ein Einkommen ist legitim (</a:t>
            </a:r>
            <a:r>
              <a:rPr lang="de-DE" dirty="0" err="1" smtClean="0"/>
              <a:t>Mt</a:t>
            </a:r>
            <a:r>
              <a:rPr lang="de-DE" dirty="0" smtClean="0"/>
              <a:t> 10,10; 1 Kor 9,14), doch wir dürfen nie um des Geldes willen unseren Dienst tun (1 Tim 3,3; 1 Petr 5,2)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Macht: Gemeinde- oder Missionsleiter sind kleine Chefs, weil sie als Hirten die Herde leiten; die Gefahr des Missbrauchs der Macht ist groß; darum warnt die Schrift: 1 Petr 5,3; 3 </a:t>
            </a:r>
            <a:r>
              <a:rPr lang="de-DE" dirty="0" err="1" smtClean="0"/>
              <a:t>Joh</a:t>
            </a:r>
            <a:r>
              <a:rPr lang="de-DE" dirty="0" smtClean="0"/>
              <a:t> 9f.</a:t>
            </a:r>
          </a:p>
          <a:p>
            <a:endParaRPr lang="de-DE" dirty="0" smtClean="0"/>
          </a:p>
          <a:p>
            <a:r>
              <a:rPr lang="de-DE" dirty="0" smtClean="0"/>
              <a:t>Auch Jesus wird vom Teufel mit dem Versprechen großer Macht versucht (</a:t>
            </a:r>
            <a:r>
              <a:rPr lang="de-DE" dirty="0" err="1" smtClean="0"/>
              <a:t>Mt</a:t>
            </a:r>
            <a:r>
              <a:rPr lang="de-DE" dirty="0" smtClean="0"/>
              <a:t> 4,8f.)</a:t>
            </a:r>
          </a:p>
          <a:p>
            <a:endParaRPr lang="de-DE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Sex: Schon David, ein Mann mit vielen Gotteserfahrungen und erfüllt mit dem Heiligen Geist, gerät in schwere sexuelle Verfehlungen und lässt sich gar zu einem Mord hinreißen</a:t>
            </a:r>
          </a:p>
          <a:p>
            <a:endParaRPr lang="de-DE" dirty="0" smtClean="0"/>
          </a:p>
          <a:p>
            <a:r>
              <a:rPr lang="de-DE" dirty="0" smtClean="0"/>
              <a:t>Die Bibel kennt diese Versuchungen und gibt Hinweise zur Bewältigung (1 Tim 5,2)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Um in Versuchungen standhaft zu bleiben, müssen die </a:t>
            </a:r>
            <a:r>
              <a:rPr lang="de-DE" dirty="0" smtClean="0"/>
              <a:t>fünf</a:t>
            </a:r>
            <a:r>
              <a:rPr lang="de-DE" dirty="0" smtClean="0"/>
              <a:t> </a:t>
            </a:r>
            <a:r>
              <a:rPr lang="de-DE" dirty="0" err="1" smtClean="0"/>
              <a:t>G‘s</a:t>
            </a:r>
            <a:r>
              <a:rPr lang="de-DE" dirty="0" smtClean="0"/>
              <a:t> unser Leben bestimmen: Gottes Wort, Gebet, Gemeinschaft mit Geschwistern, </a:t>
            </a:r>
            <a:r>
              <a:rPr lang="de-DE" dirty="0" smtClean="0"/>
              <a:t>Gedächtnismahl, Gehorsam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Wenn Christen der Versuchung nachgeben, haben sie meistens vorher schon die </a:t>
            </a:r>
            <a:r>
              <a:rPr lang="de-DE" dirty="0" smtClean="0"/>
              <a:t>fünf</a:t>
            </a:r>
            <a:r>
              <a:rPr lang="de-DE" dirty="0" smtClean="0"/>
              <a:t> </a:t>
            </a:r>
            <a:r>
              <a:rPr lang="de-DE" dirty="0" err="1" smtClean="0"/>
              <a:t>G‘s</a:t>
            </a:r>
            <a:r>
              <a:rPr lang="de-DE" dirty="0" smtClean="0"/>
              <a:t> vernachlässigt oder sogar aufgegeben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3. Das Verhalten in der Versuchung</a:t>
            </a:r>
            <a:endParaRPr lang="de-D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Wer die </a:t>
            </a:r>
            <a:r>
              <a:rPr lang="de-DE" dirty="0" smtClean="0"/>
              <a:t>fünf</a:t>
            </a:r>
            <a:r>
              <a:rPr lang="de-DE" dirty="0" smtClean="0"/>
              <a:t> </a:t>
            </a:r>
            <a:r>
              <a:rPr lang="de-DE" dirty="0" err="1" smtClean="0"/>
              <a:t>G‘s</a:t>
            </a:r>
            <a:r>
              <a:rPr lang="de-DE" dirty="0" smtClean="0"/>
              <a:t> praktiziert und folglich mit Jesus in Verbindung steht, wird auch mit einem guten Maß an gesundem Menschenverstand ausgerüstet, um Versuchungen aus dem Wege zu gehen</a:t>
            </a:r>
          </a:p>
          <a:p>
            <a:endParaRPr lang="de-DE" dirty="0" smtClean="0"/>
          </a:p>
          <a:p>
            <a:r>
              <a:rPr lang="de-DE" dirty="0" smtClean="0"/>
              <a:t>Wer nicht mit Geld umgehen kann, wird sich nicht um das Amt des Gemeindekassierers bewerben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Wer anfällig für Macht ist, wird darauf achten, dass er im Team leitet und so vor Alleingängen bewahrt bleibt</a:t>
            </a:r>
          </a:p>
          <a:p>
            <a:endParaRPr lang="de-DE" dirty="0" smtClean="0"/>
          </a:p>
          <a:p>
            <a:r>
              <a:rPr lang="de-DE" dirty="0" smtClean="0"/>
              <a:t>Wer Probleme im Umgang mit dem anderen Geschlecht hat, wird Situationen aus dem Weg gehen, wo er mit einer Person des anderen Geschlechts alleine ist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Wachsamkeit und Nüchternheit (1 Petr 5,8) sowie Beten und Fasten (</a:t>
            </a:r>
            <a:r>
              <a:rPr lang="de-DE" dirty="0" err="1" smtClean="0"/>
              <a:t>Mt</a:t>
            </a:r>
            <a:r>
              <a:rPr lang="de-DE" dirty="0" smtClean="0"/>
              <a:t> 26,41) sind wichtige Instrumente, um in Zeiten der Versuchungen standhaft zu bleiben</a:t>
            </a:r>
          </a:p>
          <a:p>
            <a:endParaRPr lang="de-DE" dirty="0" smtClean="0"/>
          </a:p>
          <a:p>
            <a:r>
              <a:rPr lang="de-DE" dirty="0" smtClean="0"/>
              <a:t>Die geistliche Waffenrüstung nach </a:t>
            </a:r>
            <a:r>
              <a:rPr lang="de-DE" dirty="0" err="1" smtClean="0"/>
              <a:t>Eph</a:t>
            </a:r>
            <a:r>
              <a:rPr lang="de-DE" dirty="0" smtClean="0"/>
              <a:t> 6,10ff. sollte jeder Christ anlegen, um den Versuchungen des Teufels </a:t>
            </a:r>
            <a:r>
              <a:rPr lang="de-DE" smtClean="0"/>
              <a:t>zu widerstehen </a:t>
            </a:r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Schluss</a:t>
            </a:r>
            <a:endParaRPr lang="de-DE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Deimo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697</Words>
  <Application>Microsoft Office PowerPoint</Application>
  <PresentationFormat>Bildschirmpräsentation (4:3)</PresentationFormat>
  <Paragraphs>55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Lucida Sans Unicode</vt:lpstr>
      <vt:lpstr>Symbol</vt:lpstr>
      <vt:lpstr>Verdana</vt:lpstr>
      <vt:lpstr>Wingdings 2</vt:lpstr>
      <vt:lpstr>Wingdings 3</vt:lpstr>
      <vt:lpstr>Deimos</vt:lpstr>
      <vt:lpstr>Die Versuchungen von Gottes Bodenpersonal</vt:lpstr>
      <vt:lpstr>Einleitung</vt:lpstr>
      <vt:lpstr>1. Das Wesen der Versuchung</vt:lpstr>
      <vt:lpstr>2. Die Arten der Versuchung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3. Das Verhalten in der Versuchung</vt:lpstr>
      <vt:lpstr>PowerPoint-Präsentation</vt:lpstr>
      <vt:lpstr>PowerPoint-Präsentation</vt:lpstr>
      <vt:lpstr>Schluss</vt:lpstr>
    </vt:vector>
  </TitlesOfParts>
  <Company>SWBTS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Anfechtungen von Gottes Bodenpersonal</dc:title>
  <dc:creator>Friedhelm Jung</dc:creator>
  <cp:lastModifiedBy>F.Jung</cp:lastModifiedBy>
  <cp:revision>8</cp:revision>
  <dcterms:created xsi:type="dcterms:W3CDTF">2014-02-14T09:26:36Z</dcterms:created>
  <dcterms:modified xsi:type="dcterms:W3CDTF">2015-09-08T07:58:40Z</dcterms:modified>
</cp:coreProperties>
</file>