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6" r:id="rId10"/>
    <p:sldId id="264" r:id="rId11"/>
    <p:sldId id="263" r:id="rId12"/>
    <p:sldId id="267" r:id="rId13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winkliges Dreieck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el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17" name="Untertitel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de-DE" smtClean="0"/>
              <a:t>Formatvorlage des Untertitelmasters durch Klicken bearbeiten</a:t>
            </a:r>
            <a:endParaRPr kumimoji="0" lang="en-US"/>
          </a:p>
        </p:txBody>
      </p:sp>
      <p:grpSp>
        <p:nvGrpSpPr>
          <p:cNvPr id="2" name="Gruppieren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ihand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ihand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ihand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Gerade Verbindung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umsplatzhalt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2261A4F4-DD14-4DF3-97EF-151AD76592EC}" type="datetimeFigureOut">
              <a:rPr lang="de-DE" smtClean="0"/>
              <a:pPr/>
              <a:t>25.02.2014</a:t>
            </a:fld>
            <a:endParaRPr lang="de-DE"/>
          </a:p>
        </p:txBody>
      </p:sp>
      <p:sp>
        <p:nvSpPr>
          <p:cNvPr id="19" name="Fußzeilenplatzhalt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de-DE"/>
          </a:p>
        </p:txBody>
      </p:sp>
      <p:sp>
        <p:nvSpPr>
          <p:cNvPr id="27" name="Foliennummernplatzhalt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60FB017-7BF0-4DBF-835A-CBD01E1492FB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61A4F4-DD14-4DF3-97EF-151AD76592EC}" type="datetimeFigureOut">
              <a:rPr lang="de-DE" smtClean="0"/>
              <a:pPr/>
              <a:t>25.02.2014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60FB017-7BF0-4DBF-835A-CBD01E1492FB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61A4F4-DD14-4DF3-97EF-151AD76592EC}" type="datetimeFigureOut">
              <a:rPr lang="de-DE" smtClean="0"/>
              <a:pPr/>
              <a:t>25.02.2014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60FB017-7BF0-4DBF-835A-CBD01E1492FB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7" name="Eingekerbter Richtungspfeil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Eingekerbter Richtungspfeil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61A4F4-DD14-4DF3-97EF-151AD76592EC}" type="datetimeFigureOut">
              <a:rPr lang="de-DE" smtClean="0"/>
              <a:pPr/>
              <a:t>25.02.2014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60FB017-7BF0-4DBF-835A-CBD01E1492FB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Vergleich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61A4F4-DD14-4DF3-97EF-151AD76592EC}" type="datetimeFigureOut">
              <a:rPr lang="de-DE" smtClean="0"/>
              <a:pPr/>
              <a:t>25.02.2014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60FB017-7BF0-4DBF-835A-CBD01E1492FB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61A4F4-DD14-4DF3-97EF-151AD76592EC}" type="datetimeFigureOut">
              <a:rPr lang="de-DE" smtClean="0"/>
              <a:pPr/>
              <a:t>25.02.2014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60FB017-7BF0-4DBF-835A-CBD01E1492FB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61A4F4-DD14-4DF3-97EF-151AD76592EC}" type="datetimeFigureOut">
              <a:rPr lang="de-DE" smtClean="0"/>
              <a:pPr/>
              <a:t>25.02.2014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60FB017-7BF0-4DBF-835A-CBD01E1492FB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2261A4F4-DD14-4DF3-97EF-151AD76592EC}" type="datetimeFigureOut">
              <a:rPr lang="de-DE" smtClean="0"/>
              <a:pPr/>
              <a:t>25.02.2014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60FB017-7BF0-4DBF-835A-CBD01E1492FB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de-DE" smtClean="0"/>
              <a:t>Bild durch Klicken auf Symbol hinzufügen</a:t>
            </a:r>
            <a:endParaRPr kumimoji="0" lang="en-US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2261A4F4-DD14-4DF3-97EF-151AD76592EC}" type="datetimeFigureOut">
              <a:rPr lang="de-DE" smtClean="0"/>
              <a:pPr/>
              <a:t>25.02.2014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60FB017-7BF0-4DBF-835A-CBD01E1492FB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8" name="Freihand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ihand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echtwinkliges Dreieck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Gerade Verbindung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ingekerbter Richtungspfeil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Eingekerbter Richtungspfeil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61A4F4-DD14-4DF3-97EF-151AD76592EC}" type="datetimeFigureOut">
              <a:rPr lang="de-DE" smtClean="0"/>
              <a:pPr/>
              <a:t>25.02.2014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60FB017-7BF0-4DBF-835A-CBD01E1492FB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61A4F4-DD14-4DF3-97EF-151AD76592EC}" type="datetimeFigureOut">
              <a:rPr lang="de-DE" smtClean="0"/>
              <a:pPr/>
              <a:t>25.02.2014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60FB017-7BF0-4DBF-835A-CBD01E1492FB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ihand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ihand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echtwinkliges Dreieck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Gerade Verbindung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elplatzhalt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0" name="Textplatzhalt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  <a:p>
            <a:pPr lvl="1" eaLnBrk="1" latinLnBrk="0" hangingPunct="1"/>
            <a:r>
              <a:rPr kumimoji="0" lang="de-DE" smtClean="0"/>
              <a:t>Zweite Ebene</a:t>
            </a:r>
          </a:p>
          <a:p>
            <a:pPr lvl="2" eaLnBrk="1" latinLnBrk="0" hangingPunct="1"/>
            <a:r>
              <a:rPr kumimoji="0" lang="de-DE" smtClean="0"/>
              <a:t>Dritte Ebene</a:t>
            </a:r>
          </a:p>
          <a:p>
            <a:pPr lvl="3" eaLnBrk="1" latinLnBrk="0" hangingPunct="1"/>
            <a:r>
              <a:rPr kumimoji="0" lang="de-DE" smtClean="0"/>
              <a:t>Vierte Ebene</a:t>
            </a:r>
          </a:p>
          <a:p>
            <a:pPr lvl="4" eaLnBrk="1" latinLnBrk="0" hangingPunct="1"/>
            <a:r>
              <a:rPr kumimoji="0" lang="de-DE" smtClean="0"/>
              <a:t>Fünfte Ebene</a:t>
            </a:r>
            <a:endParaRPr kumimoji="0" lang="en-US"/>
          </a:p>
        </p:txBody>
      </p:sp>
      <p:sp>
        <p:nvSpPr>
          <p:cNvPr id="10" name="Datumsplatzhalt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2261A4F4-DD14-4DF3-97EF-151AD76592EC}" type="datetimeFigureOut">
              <a:rPr lang="de-DE" smtClean="0"/>
              <a:pPr/>
              <a:t>25.02.2014</a:t>
            </a:fld>
            <a:endParaRPr lang="de-DE"/>
          </a:p>
        </p:txBody>
      </p:sp>
      <p:sp>
        <p:nvSpPr>
          <p:cNvPr id="22" name="Fußzeilenplatzhalt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de-DE"/>
          </a:p>
        </p:txBody>
      </p:sp>
      <p:sp>
        <p:nvSpPr>
          <p:cNvPr id="18" name="Foliennummernplatzhalt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60FB017-7BF0-4DBF-835A-CBD01E1492FB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Die Vorrechte von Gottes Bodenpersonal  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Menschen betrachten es als Vorrecht und Auszeichnung, im Bundeskanzler- oder Bundespräsidialamt zu arbeiten</a:t>
            </a:r>
          </a:p>
          <a:p>
            <a:endParaRPr lang="de-DE" dirty="0" smtClean="0"/>
          </a:p>
          <a:p>
            <a:r>
              <a:rPr lang="de-DE" dirty="0" smtClean="0"/>
              <a:t>Denn dort dient man mächtigen, prominenten und einflussreichen Personen</a:t>
            </a:r>
          </a:p>
          <a:p>
            <a:endParaRPr lang="de-DE" dirty="0" smtClean="0"/>
          </a:p>
          <a:p>
            <a:r>
              <a:rPr lang="de-DE" dirty="0" smtClean="0"/>
              <a:t>Als Christen stehen wir jedoch im Dienste des allmächtigen Schöpfers Himmels und der Erde</a:t>
            </a:r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Einleitung</a:t>
            </a:r>
            <a:endParaRPr lang="de-DE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Denkende Menschen stellen sich im Laufe des Lebens die drei W-Fragen:</a:t>
            </a:r>
          </a:p>
          <a:p>
            <a:endParaRPr lang="de-DE" dirty="0" smtClean="0"/>
          </a:p>
          <a:p>
            <a:r>
              <a:rPr lang="de-DE" dirty="0" smtClean="0"/>
              <a:t>Woher komme ich? Wozu lebe ich? Wohin gehe ich? </a:t>
            </a:r>
          </a:p>
          <a:p>
            <a:endParaRPr lang="de-DE" dirty="0" smtClean="0"/>
          </a:p>
          <a:p>
            <a:r>
              <a:rPr lang="de-DE" dirty="0" smtClean="0"/>
              <a:t>Es gibt Menschen, die ganze Vermögen aufwenden, um eine Antwort auf diese Fragen zu erhalten</a:t>
            </a:r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1. Wir haben die Wahrheit</a:t>
            </a:r>
            <a:endParaRPr lang="de-DE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Denn ohne Antworten auf diese Fragen bleibt das Leben letztlich sinnlos</a:t>
            </a:r>
          </a:p>
          <a:p>
            <a:endParaRPr lang="de-DE" dirty="0" smtClean="0"/>
          </a:p>
          <a:p>
            <a:r>
              <a:rPr lang="de-DE" dirty="0" smtClean="0"/>
              <a:t>Christen haben die Antworten in Jesus gefunden (</a:t>
            </a:r>
            <a:r>
              <a:rPr lang="de-DE" dirty="0" err="1" smtClean="0"/>
              <a:t>Joh</a:t>
            </a:r>
            <a:r>
              <a:rPr lang="de-DE" dirty="0" smtClean="0"/>
              <a:t> 6,68f.)</a:t>
            </a:r>
          </a:p>
          <a:p>
            <a:endParaRPr lang="de-DE" dirty="0" smtClean="0"/>
          </a:p>
          <a:p>
            <a:r>
              <a:rPr lang="de-DE" dirty="0" smtClean="0"/>
              <a:t>Jesus ist die absolute Wahrheit (</a:t>
            </a:r>
            <a:r>
              <a:rPr lang="de-DE" dirty="0" err="1" smtClean="0"/>
              <a:t>Joh</a:t>
            </a:r>
            <a:r>
              <a:rPr lang="de-DE" dirty="0" smtClean="0"/>
              <a:t> 14,6) und sein Wort ebenso (</a:t>
            </a:r>
            <a:r>
              <a:rPr lang="de-DE" dirty="0" err="1" smtClean="0"/>
              <a:t>Mt</a:t>
            </a:r>
            <a:r>
              <a:rPr lang="de-DE" dirty="0" smtClean="0"/>
              <a:t> 5,18)</a:t>
            </a:r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Weil wir die Wahrheit gefunden haben, brauchen wir den Philosophien (Kol 2,8) und Modeströmungen dieser Welt nicht mehr nachzulaufen (1 </a:t>
            </a:r>
            <a:r>
              <a:rPr lang="de-DE" dirty="0" err="1" smtClean="0"/>
              <a:t>Joh</a:t>
            </a:r>
            <a:r>
              <a:rPr lang="de-DE" dirty="0" smtClean="0"/>
              <a:t> 2,15-17)</a:t>
            </a:r>
          </a:p>
          <a:p>
            <a:endParaRPr lang="de-DE" dirty="0" smtClean="0"/>
          </a:p>
          <a:p>
            <a:r>
              <a:rPr lang="de-DE" dirty="0" smtClean="0"/>
              <a:t>Wir haben einen festen Standpunkt und klare Überzeugungen</a:t>
            </a:r>
          </a:p>
          <a:p>
            <a:endParaRPr lang="de-DE" dirty="0" smtClean="0"/>
          </a:p>
          <a:p>
            <a:r>
              <a:rPr lang="de-DE" dirty="0" smtClean="0"/>
              <a:t>Wir haben die Wahrheit in Christus und dürfen diese Wahrheit bezeugen</a:t>
            </a:r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„Ein reines Gewissen ist ein sanftes Ruhekissen“, sagt der Volksmund</a:t>
            </a:r>
          </a:p>
          <a:p>
            <a:endParaRPr lang="de-DE" dirty="0" smtClean="0"/>
          </a:p>
          <a:p>
            <a:r>
              <a:rPr lang="de-DE" dirty="0" smtClean="0"/>
              <a:t>Christen dürfen an Jesu Kreuz ihre Schuld abladen</a:t>
            </a:r>
          </a:p>
          <a:p>
            <a:endParaRPr lang="de-DE" dirty="0" smtClean="0"/>
          </a:p>
          <a:p>
            <a:r>
              <a:rPr lang="de-DE" dirty="0" smtClean="0"/>
              <a:t>An keinem Tag brauchen wir mit einem belasteten Gewissen zu Bett zu gehen</a:t>
            </a:r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2. Wir haben die Vergebung</a:t>
            </a:r>
            <a:endParaRPr lang="de-DE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Wir dürfen versöhnt mit Gott und versöhnt mit unseren Mitmenschen leben</a:t>
            </a:r>
          </a:p>
          <a:p>
            <a:endParaRPr lang="de-DE" dirty="0" smtClean="0"/>
          </a:p>
          <a:p>
            <a:r>
              <a:rPr lang="de-DE" dirty="0" smtClean="0"/>
              <a:t>Die Beichte ist ein Vorrecht und ein Mittel zur Gesunderhaltung von Geist, Seele und Leib (Jak 5,16)</a:t>
            </a:r>
          </a:p>
          <a:p>
            <a:endParaRPr lang="de-DE" dirty="0" smtClean="0"/>
          </a:p>
          <a:p>
            <a:r>
              <a:rPr lang="de-DE" dirty="0" smtClean="0"/>
              <a:t>Zugleich ist die Ausbreitung der Botschaft von der Versöhnung unsere Kernaufgabe (2 Kor 5,19f.)</a:t>
            </a:r>
          </a:p>
          <a:p>
            <a:endParaRPr lang="de-DE" dirty="0" smtClean="0"/>
          </a:p>
          <a:p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Wie oft haben wir es erlebt dürfen, dass Menschen in unsere Seelsorge mit Angst und Verzweiflung kamen</a:t>
            </a:r>
          </a:p>
          <a:p>
            <a:endParaRPr lang="de-DE" dirty="0" smtClean="0"/>
          </a:p>
          <a:p>
            <a:r>
              <a:rPr lang="de-DE" dirty="0" smtClean="0"/>
              <a:t>Doch als Befreite und Getröstete verließen sie uns, weil sie bei Jesus ihre Schuld loswerden konnten</a:t>
            </a:r>
          </a:p>
          <a:p>
            <a:endParaRPr lang="de-DE" dirty="0" smtClean="0"/>
          </a:p>
          <a:p>
            <a:r>
              <a:rPr lang="de-DE" dirty="0" smtClean="0"/>
              <a:t>Wir haben die beste Botschaft aller Zeiten</a:t>
            </a:r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Viele Menschen leben sinnlos und leiden unter ihrer Sinnlosigkeit</a:t>
            </a:r>
          </a:p>
          <a:p>
            <a:endParaRPr lang="de-DE" dirty="0" smtClean="0"/>
          </a:p>
          <a:p>
            <a:r>
              <a:rPr lang="de-DE" dirty="0" smtClean="0"/>
              <a:t>Manche nehmen sich gar das Leben, weil sie in allem keinen Sinn sehen</a:t>
            </a:r>
          </a:p>
          <a:p>
            <a:endParaRPr lang="de-DE" dirty="0" smtClean="0"/>
          </a:p>
          <a:p>
            <a:r>
              <a:rPr lang="de-DE" dirty="0" smtClean="0"/>
              <a:t>Und in der Tat: Ohne Gott ist alles sinnlos</a:t>
            </a:r>
          </a:p>
          <a:p>
            <a:endParaRPr lang="de-DE" dirty="0" smtClean="0"/>
          </a:p>
          <a:p>
            <a:r>
              <a:rPr lang="de-DE" dirty="0" smtClean="0"/>
              <a:t>Denn ohne Gott gäbe es keine ausgleichende Gerechtigkeit und keine Hoffnung</a:t>
            </a:r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3. Wir haben den Lebenssinn</a:t>
            </a:r>
            <a:endParaRPr lang="de-DE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e-DE" dirty="0" smtClean="0"/>
              <a:t>Was ist der Sinn des Lebens? Gott und die Mitmenschen zu </a:t>
            </a:r>
            <a:r>
              <a:rPr lang="de-DE" dirty="0" smtClean="0"/>
              <a:t>lieben und </a:t>
            </a:r>
            <a:r>
              <a:rPr lang="de-DE" dirty="0" smtClean="0"/>
              <a:t>ihnen zu dienen (</a:t>
            </a:r>
            <a:r>
              <a:rPr lang="de-DE" dirty="0" err="1" smtClean="0"/>
              <a:t>Mt</a:t>
            </a:r>
            <a:r>
              <a:rPr lang="de-DE" dirty="0" smtClean="0"/>
              <a:t> 22,37ff</a:t>
            </a:r>
            <a:r>
              <a:rPr lang="de-DE" dirty="0" smtClean="0"/>
              <a:t>.) </a:t>
            </a:r>
            <a:endParaRPr lang="de-DE" dirty="0" smtClean="0"/>
          </a:p>
          <a:p>
            <a:endParaRPr lang="de-DE" dirty="0" smtClean="0"/>
          </a:p>
          <a:p>
            <a:r>
              <a:rPr lang="de-DE" dirty="0" smtClean="0"/>
              <a:t>Als Christen kennen wir Gott durch Jesus Christus (</a:t>
            </a:r>
            <a:r>
              <a:rPr lang="de-DE" dirty="0" err="1" smtClean="0"/>
              <a:t>Joh</a:t>
            </a:r>
            <a:r>
              <a:rPr lang="de-DE" dirty="0" smtClean="0"/>
              <a:t> 14,8-11) und lieben ihn</a:t>
            </a:r>
          </a:p>
          <a:p>
            <a:endParaRPr lang="de-DE" dirty="0" smtClean="0"/>
          </a:p>
          <a:p>
            <a:r>
              <a:rPr lang="de-DE" dirty="0" smtClean="0"/>
              <a:t>Der Glaube an Gott macht das Leben sinnvoll</a:t>
            </a:r>
          </a:p>
          <a:p>
            <a:endParaRPr lang="de-DE" dirty="0" smtClean="0"/>
          </a:p>
          <a:p>
            <a:r>
              <a:rPr lang="de-DE" dirty="0" smtClean="0"/>
              <a:t>Alle Arbeit empfängt einen Adel, wenn wir sie für Jesus tun (Kol 3,23f.)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Wer keine Hoffnung über den Tod hinaus hat, muss sich entweder durch Aktivitäten ständig betäuben oder er wird depressiv</a:t>
            </a:r>
          </a:p>
          <a:p>
            <a:endParaRPr lang="de-DE" dirty="0" smtClean="0"/>
          </a:p>
          <a:p>
            <a:r>
              <a:rPr lang="de-DE" dirty="0" smtClean="0"/>
              <a:t>Christen haben die Hoffnung des ewigen Lebens im Himmel</a:t>
            </a:r>
          </a:p>
          <a:p>
            <a:endParaRPr lang="de-DE" dirty="0" smtClean="0"/>
          </a:p>
          <a:p>
            <a:r>
              <a:rPr lang="de-DE" dirty="0" smtClean="0"/>
              <a:t>Ja, das ewige Leben beginnt schon jetzt: </a:t>
            </a:r>
            <a:r>
              <a:rPr lang="de-DE" dirty="0" err="1" smtClean="0"/>
              <a:t>Joh</a:t>
            </a:r>
            <a:r>
              <a:rPr lang="de-DE" dirty="0" smtClean="0"/>
              <a:t> 5,24</a:t>
            </a:r>
          </a:p>
          <a:p>
            <a:endParaRPr lang="de-DE" dirty="0" smtClean="0"/>
          </a:p>
          <a:p>
            <a:endParaRPr lang="de-DE" dirty="0" smtClean="0"/>
          </a:p>
          <a:p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4. Wir haben die Hoffnung</a:t>
            </a:r>
            <a:endParaRPr lang="de-DE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Das irdische Leben dient dazu, Frucht für die Ewigkeit </a:t>
            </a:r>
            <a:r>
              <a:rPr lang="de-DE" smtClean="0"/>
              <a:t>zu schaffen </a:t>
            </a:r>
            <a:r>
              <a:rPr lang="de-DE" dirty="0" smtClean="0"/>
              <a:t>(Phil 1,22)</a:t>
            </a:r>
          </a:p>
          <a:p>
            <a:endParaRPr lang="de-DE" dirty="0" smtClean="0"/>
          </a:p>
          <a:p>
            <a:r>
              <a:rPr lang="de-DE" dirty="0" smtClean="0"/>
              <a:t>Wir leben nicht, um Spaß zu haben</a:t>
            </a:r>
          </a:p>
          <a:p>
            <a:endParaRPr lang="de-DE" dirty="0" smtClean="0"/>
          </a:p>
          <a:p>
            <a:r>
              <a:rPr lang="de-DE" dirty="0" smtClean="0"/>
              <a:t>Alle Arbeit im Namen Jesu ist nicht vergeblich (1 Kor 15,58)</a:t>
            </a:r>
          </a:p>
          <a:p>
            <a:endParaRPr lang="de-DE" dirty="0" smtClean="0"/>
          </a:p>
          <a:p>
            <a:r>
              <a:rPr lang="de-DE" dirty="0" smtClean="0"/>
              <a:t>Jedes Werk der Liebe wird seinen Lohn empfangen (</a:t>
            </a:r>
            <a:r>
              <a:rPr lang="de-DE" dirty="0" err="1" smtClean="0"/>
              <a:t>Mt</a:t>
            </a:r>
            <a:r>
              <a:rPr lang="de-DE" dirty="0" smtClean="0"/>
              <a:t> 10,42)</a:t>
            </a:r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imos">
  <a:themeElements>
    <a:clrScheme name="Deimos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Deimos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Deimo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0</TotalTime>
  <Words>509</Words>
  <Application>Microsoft Office PowerPoint</Application>
  <PresentationFormat>Bildschirmpräsentation (4:3)</PresentationFormat>
  <Paragraphs>68</Paragraphs>
  <Slides>12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12</vt:i4>
      </vt:variant>
    </vt:vector>
  </HeadingPairs>
  <TitlesOfParts>
    <vt:vector size="13" baseType="lpstr">
      <vt:lpstr>Deimos</vt:lpstr>
      <vt:lpstr>Die Vorrechte von Gottes Bodenpersonal  </vt:lpstr>
      <vt:lpstr>Einleitung</vt:lpstr>
      <vt:lpstr>1. Wir haben die Wahrheit</vt:lpstr>
      <vt:lpstr>Folie 4</vt:lpstr>
      <vt:lpstr>Folie 5</vt:lpstr>
      <vt:lpstr>2. Wir haben die Vergebung</vt:lpstr>
      <vt:lpstr>Folie 7</vt:lpstr>
      <vt:lpstr>Folie 8</vt:lpstr>
      <vt:lpstr>3. Wir haben den Lebenssinn</vt:lpstr>
      <vt:lpstr>Folie 10</vt:lpstr>
      <vt:lpstr>4. Wir haben die Hoffnung</vt:lpstr>
      <vt:lpstr>Folie 12</vt:lpstr>
    </vt:vector>
  </TitlesOfParts>
  <Company>SWBTS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Der schönste Beruf: im Dienste Jesu Christi stehen</dc:title>
  <dc:creator>Friedhelm Jung</dc:creator>
  <cp:lastModifiedBy>Friedhelm Jung</cp:lastModifiedBy>
  <cp:revision>7</cp:revision>
  <dcterms:created xsi:type="dcterms:W3CDTF">2014-02-12T09:32:29Z</dcterms:created>
  <dcterms:modified xsi:type="dcterms:W3CDTF">2014-02-25T13:09:17Z</dcterms:modified>
</cp:coreProperties>
</file>