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71" r:id="rId15"/>
    <p:sldId id="272" r:id="rId16"/>
    <p:sldId id="273" r:id="rId17"/>
    <p:sldId id="267" r:id="rId18"/>
    <p:sldId id="270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In der Welt, aber nicht von der Welt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Die schwierige Gratwanderung zwischen Anpassung und Absonderung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48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Einleitung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Jeder Christ kann sein Leben in zwei Abschnitte unterteilen: vor und nach der Bekehrung</a:t>
            </a:r>
          </a:p>
          <a:p>
            <a:r>
              <a:rPr lang="de-DE" dirty="0" smtClean="0"/>
              <a:t>Vor der Bekehrung lebten wir ohne Gott und fragten nicht nach seinem </a:t>
            </a:r>
            <a:r>
              <a:rPr lang="de-DE" dirty="0" smtClean="0"/>
              <a:t>Willen</a:t>
            </a:r>
          </a:p>
          <a:p>
            <a:r>
              <a:rPr lang="de-DE" dirty="0" smtClean="0"/>
              <a:t>Damals haben wir Freiheit rein individualistisch missverstanden und jeden religiösen Anspruch empört zurückgewiesen</a:t>
            </a:r>
            <a:endParaRPr lang="de-DE" dirty="0" smtClean="0"/>
          </a:p>
          <a:p>
            <a:r>
              <a:rPr lang="de-DE" dirty="0" smtClean="0"/>
              <a:t>Seit der Bekehrung ist Jesus die Nummer 1 und wir versuchen, unser Leben nach seinem Willen auszurichten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370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Doch in der Praxis gibt es manchmal Probleme</a:t>
            </a:r>
          </a:p>
          <a:p>
            <a:r>
              <a:rPr lang="de-DE" dirty="0" smtClean="0"/>
              <a:t>Wir fragen uns: Wie weit darf man sich der Welt anpassen bzw. wo haben wir uns abzusondern?</a:t>
            </a:r>
          </a:p>
          <a:p>
            <a:r>
              <a:rPr lang="de-DE" dirty="0" smtClean="0"/>
              <a:t>Darf ein Christ ins Kino, in die Disco oder ins Fußballstadion gehen?</a:t>
            </a:r>
          </a:p>
          <a:p>
            <a:r>
              <a:rPr lang="de-DE" dirty="0" smtClean="0"/>
              <a:t>Darf ein Christ Alkohol und Nikotin konsumieren?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047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Aus der Welt erwählt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Jesus hat die Christen aus der Welt erwählt (</a:t>
            </a:r>
            <a:r>
              <a:rPr lang="de-DE" dirty="0" err="1" smtClean="0"/>
              <a:t>Joh</a:t>
            </a:r>
            <a:r>
              <a:rPr lang="de-DE" dirty="0" smtClean="0"/>
              <a:t> 15,19; 17,14+16)</a:t>
            </a:r>
          </a:p>
          <a:p>
            <a:r>
              <a:rPr lang="de-DE" dirty="0" smtClean="0"/>
              <a:t>Die Erwählung ist ein Geheimnis, vergleichbar mit den zwei Naturen in Jesus</a:t>
            </a:r>
          </a:p>
          <a:p>
            <a:r>
              <a:rPr lang="de-DE" dirty="0" smtClean="0"/>
              <a:t>Jesus ist Gott und Mensch in einer Person – unbegreiflich</a:t>
            </a:r>
          </a:p>
          <a:p>
            <a:r>
              <a:rPr lang="de-DE" dirty="0" smtClean="0"/>
              <a:t>So sind Christen von Gott erwählt – und doch haben sie sich für ihn entschieden (Phil 2,12f.)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27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Auf den ersten Blick erscheint dies als ein Widerspruch</a:t>
            </a:r>
          </a:p>
          <a:p>
            <a:r>
              <a:rPr lang="de-DE" dirty="0" smtClean="0"/>
              <a:t>Doch man hat hier komplementär zu denken</a:t>
            </a:r>
          </a:p>
          <a:p>
            <a:r>
              <a:rPr lang="de-DE" dirty="0" smtClean="0"/>
              <a:t>So wie Licht  Welle und Korpuskel (kleinstes Teilchen) sein kann, was logisch nicht zusammenpasst, so gehören zur Erwählung  Gottes Handeln und des Menschen Tun zusammen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01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Gott hat uns erwählt, damit wir als Licht und Salz in dieser Welt </a:t>
            </a:r>
            <a:r>
              <a:rPr lang="de-DE" dirty="0" smtClean="0"/>
              <a:t>wirken (</a:t>
            </a:r>
            <a:r>
              <a:rPr lang="de-DE" dirty="0" err="1" smtClean="0"/>
              <a:t>Mt</a:t>
            </a:r>
            <a:r>
              <a:rPr lang="de-DE" dirty="0" smtClean="0"/>
              <a:t> 5,13ff.)</a:t>
            </a:r>
            <a:endParaRPr lang="de-DE" dirty="0" smtClean="0"/>
          </a:p>
          <a:p>
            <a:r>
              <a:rPr lang="de-DE" dirty="0" smtClean="0"/>
              <a:t>Wir sind erwählt worden, um „heilig und untadelig“ zu leben (</a:t>
            </a:r>
            <a:r>
              <a:rPr lang="de-DE" dirty="0" err="1" smtClean="0"/>
              <a:t>Eph</a:t>
            </a:r>
            <a:r>
              <a:rPr lang="de-DE" dirty="0" smtClean="0"/>
              <a:t> 1,4)</a:t>
            </a:r>
          </a:p>
          <a:p>
            <a:r>
              <a:rPr lang="de-DE" dirty="0" smtClean="0"/>
              <a:t>Wir sollen Zeugen Christi sein (</a:t>
            </a:r>
            <a:r>
              <a:rPr lang="de-DE" dirty="0" err="1" smtClean="0"/>
              <a:t>Mk</a:t>
            </a:r>
            <a:r>
              <a:rPr lang="de-DE" dirty="0" smtClean="0"/>
              <a:t> 8,38; 1 Petr 3,15) und das Evangelium verkündigen (</a:t>
            </a:r>
            <a:r>
              <a:rPr lang="de-DE" dirty="0" err="1" smtClean="0"/>
              <a:t>Mt</a:t>
            </a:r>
            <a:r>
              <a:rPr lang="de-DE" dirty="0" smtClean="0"/>
              <a:t> 28,18-20</a:t>
            </a:r>
            <a:r>
              <a:rPr lang="de-DE" dirty="0" smtClean="0"/>
              <a:t>)</a:t>
            </a:r>
          </a:p>
          <a:p>
            <a:r>
              <a:rPr lang="de-DE" dirty="0" smtClean="0"/>
              <a:t>Wenn wir wirklich christlich leben, dann stellen wir eine Alternativkultur dar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309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In die Welt gesandt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Gott könnte uns aus der Welt wegnehmen, doch er lässt uns ganz bewusst hier, um unseren Auftrag zu erfüllen (</a:t>
            </a:r>
            <a:r>
              <a:rPr lang="de-DE" dirty="0" err="1" smtClean="0"/>
              <a:t>Joh</a:t>
            </a:r>
            <a:r>
              <a:rPr lang="de-DE" dirty="0" smtClean="0"/>
              <a:t> 17,15)</a:t>
            </a:r>
          </a:p>
          <a:p>
            <a:r>
              <a:rPr lang="de-DE" dirty="0" smtClean="0"/>
              <a:t>Wir sind Fremdkörper in der Welt und werden auch als Fremde von den Ungläubigen wahrgenommen (1 Petr 2,11)</a:t>
            </a:r>
          </a:p>
          <a:p>
            <a:r>
              <a:rPr lang="de-DE" dirty="0" smtClean="0"/>
              <a:t>Die Ungläubigen nehmen uns deshalb als Fremdkörper wahr, weil wir uns von ihrer sündigen Lebensweise fernhalten (1 Petr 4,4)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298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Als Christen sollen wir ja heilig leben, weil Gott auch heilig ist (1 Petr 1,16)</a:t>
            </a:r>
          </a:p>
          <a:p>
            <a:r>
              <a:rPr lang="de-DE" dirty="0" smtClean="0"/>
              <a:t>Heilig bedeutet: abgesondert</a:t>
            </a:r>
            <a:r>
              <a:rPr lang="de-DE" dirty="0"/>
              <a:t> </a:t>
            </a:r>
            <a:r>
              <a:rPr lang="de-DE" dirty="0" smtClean="0"/>
              <a:t>vom Bösen und der Sünde</a:t>
            </a:r>
          </a:p>
          <a:p>
            <a:r>
              <a:rPr lang="de-DE" dirty="0" smtClean="0"/>
              <a:t>Wer heilig lebt, meidet also die Sünde und lebt nach Gottes Willen</a:t>
            </a:r>
          </a:p>
          <a:p>
            <a:r>
              <a:rPr lang="de-DE" dirty="0" smtClean="0"/>
              <a:t>Wie aber können wir auf der einen Seite abgesondert von der Sünde leben und auf der anderen Seite die Ungläubigen erreichen?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511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Zunächst gilt es festzustellen, dass das heilige Leben eine Art Schutzanzug ist, um in der gottlosen Welt nicht unterzugehen</a:t>
            </a:r>
          </a:p>
          <a:p>
            <a:r>
              <a:rPr lang="de-DE" dirty="0" smtClean="0"/>
              <a:t>Wenn ein Feuerwehrmann jemanden aus einem brennenden Haus retten will, braucht er einen Schutzanzug, um sich selbst vor der Gefahr zu schützen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321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Der Schutzanzug, den Gott uns Christen gegeben hat, ist die Heiligung</a:t>
            </a:r>
          </a:p>
          <a:p>
            <a:r>
              <a:rPr lang="de-DE" dirty="0" smtClean="0"/>
              <a:t>Das Leben nach den Geboten Gottes bewahrt uns vor dem Absturz, vor der Sünde</a:t>
            </a:r>
          </a:p>
          <a:p>
            <a:r>
              <a:rPr lang="de-DE" dirty="0" smtClean="0"/>
              <a:t>Es mag sein, dass wir auf Ungläubige manchmal etwas freudlos und spröde wirken, weil wir bei Trinkgelagen u. ä. nicht mitmachen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999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Es mag auch sein, dass unsere Kinder nicht verstehen, warum wir bestimmte Mode- und Kleidungsstile ablehnen</a:t>
            </a:r>
          </a:p>
          <a:p>
            <a:r>
              <a:rPr lang="de-DE" dirty="0" smtClean="0"/>
              <a:t>Doch ist es nötig, uns selbst und unseren Nächsten immer wieder deutlich zu machen, dass wir diesen Verzicht keineswegs gezwungen auf uns nehmen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661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Vielmehr verzichten wir gerne auf viele Dinge, die für andere Menschen als unverzichtbar gelten (Alkohol, Partys, manche Filme usw.), weil wir wissen, dass diese Dinge schädlich sind</a:t>
            </a:r>
          </a:p>
          <a:p>
            <a:r>
              <a:rPr lang="de-DE" dirty="0" smtClean="0"/>
              <a:t>Wir verzichten bewusst darauf aus Liebe zu Gott und zu uns selbst</a:t>
            </a:r>
          </a:p>
          <a:p>
            <a:r>
              <a:rPr lang="de-DE" dirty="0" smtClean="0"/>
              <a:t>Denn Gottes Gebote wollen uns schützen und helfen, dass unser Leben gelingt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931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Wenn </a:t>
            </a:r>
            <a:r>
              <a:rPr lang="de-DE" dirty="0"/>
              <a:t>wir nun </a:t>
            </a:r>
            <a:r>
              <a:rPr lang="de-DE" dirty="0" smtClean="0"/>
              <a:t>nicht auf eine Karnevalsveranstaltung oder zur Disco gehen, weil wir wissen, dass dies für uns schädlich ist, dürfen wir dann dorthin gehen, wenn wir Nichtchristen </a:t>
            </a:r>
            <a:r>
              <a:rPr lang="de-DE" dirty="0"/>
              <a:t>mit dem </a:t>
            </a:r>
            <a:r>
              <a:rPr lang="de-DE" dirty="0" smtClean="0"/>
              <a:t>Evangelium erreichen wollen?</a:t>
            </a:r>
          </a:p>
          <a:p>
            <a:r>
              <a:rPr lang="de-DE" dirty="0" smtClean="0"/>
              <a:t>Grundsätzlich gilt: Wir sollen nicht dort sitzen, „wo die Spötter sitzen“ (</a:t>
            </a:r>
            <a:r>
              <a:rPr lang="de-DE" dirty="0" err="1" smtClean="0"/>
              <a:t>Ps</a:t>
            </a:r>
            <a:r>
              <a:rPr lang="de-DE" dirty="0" smtClean="0"/>
              <a:t> 1,1), und wir sollen die „Welt“ nicht liebhaben (1 </a:t>
            </a:r>
            <a:r>
              <a:rPr lang="de-DE" dirty="0" err="1" smtClean="0"/>
              <a:t>Joh</a:t>
            </a:r>
            <a:r>
              <a:rPr lang="de-DE" dirty="0" smtClean="0"/>
              <a:t> 2,15f.) und uns der Welt nicht gleichstellen (</a:t>
            </a:r>
            <a:r>
              <a:rPr lang="de-DE" dirty="0" err="1" smtClean="0"/>
              <a:t>Rö</a:t>
            </a:r>
            <a:r>
              <a:rPr lang="de-DE" dirty="0" smtClean="0"/>
              <a:t> 12,2)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99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Menschen für Jesus erreichen zu wollen, hat also eine Grenze</a:t>
            </a:r>
          </a:p>
          <a:p>
            <a:r>
              <a:rPr lang="de-DE" dirty="0" smtClean="0"/>
              <a:t>Die Grenze liegt dort, wo wir uns als Christen verbiegen und in sündige Verhaltensweisen geraten würden</a:t>
            </a:r>
          </a:p>
          <a:p>
            <a:r>
              <a:rPr lang="de-DE" dirty="0" smtClean="0"/>
              <a:t>Ich darf dem Trinker kein Trinker werden, um eben diesen Trinker zu erreichen</a:t>
            </a:r>
          </a:p>
          <a:p>
            <a:r>
              <a:rPr lang="de-DE" dirty="0" smtClean="0"/>
              <a:t>Auch bringt es meist nichts</a:t>
            </a:r>
            <a:r>
              <a:rPr lang="de-DE" dirty="0"/>
              <a:t>, Menschen dort mit dem Evangelium erreichen zu wollen, wo sie sich mit Alkohol </a:t>
            </a:r>
            <a:r>
              <a:rPr lang="de-DE" dirty="0" smtClean="0"/>
              <a:t>oder lauter Musik betäuben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14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Dabei müssen wir auch akzeptieren lernen, dass viele Zeitgenossen von Gott und Jesus nichts wissen wollen</a:t>
            </a:r>
          </a:p>
          <a:p>
            <a:r>
              <a:rPr lang="de-DE" dirty="0" smtClean="0"/>
              <a:t>Wir müssen die abweisende Haltung vieler Menschen (schweren Herzens) respektieren</a:t>
            </a:r>
          </a:p>
          <a:p>
            <a:r>
              <a:rPr lang="de-DE" dirty="0" smtClean="0"/>
              <a:t>„Wir werden den Strom des Verderbens nicht aufhalten; aber einzelne aus ihm zu retten, das ist unsere Aufgabe“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913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Es ist ein Irrtum zu glauben, dass wir die Welt christlich machen könnten</a:t>
            </a:r>
          </a:p>
          <a:p>
            <a:r>
              <a:rPr lang="de-DE" dirty="0" smtClean="0"/>
              <a:t>Wir sollen Zeugen Jesu sein und sein Evangelium verkündigen</a:t>
            </a:r>
          </a:p>
          <a:p>
            <a:r>
              <a:rPr lang="de-DE" dirty="0" smtClean="0"/>
              <a:t>Bekehren können nicht wir die Menschen; das muss Jesus tun</a:t>
            </a:r>
          </a:p>
          <a:p>
            <a:r>
              <a:rPr lang="de-DE" dirty="0" smtClean="0"/>
              <a:t>Und er wird immer wieder einzelne zum Glauben </a:t>
            </a:r>
            <a:r>
              <a:rPr lang="de-DE" dirty="0" smtClean="0"/>
              <a:t>rufen</a:t>
            </a:r>
          </a:p>
          <a:p>
            <a:r>
              <a:rPr lang="de-DE" dirty="0" smtClean="0"/>
              <a:t>Grundsätzlich halten wir uns also von Orten der Sünde fern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681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Doch sollte Gott jemandem von uns ausdrücklich den Auftrag geben, unter Karnevalisten oder Discobesuchern zu missionieren, so können wir dort hingehen – doch nicht zum Vergnügen, sondern zur Mission</a:t>
            </a:r>
          </a:p>
          <a:p>
            <a:r>
              <a:rPr lang="de-DE" dirty="0" smtClean="0"/>
              <a:t>Die entscheidende Frage lautet immer: Was würde Jesus tun?</a:t>
            </a:r>
          </a:p>
          <a:p>
            <a:r>
              <a:rPr lang="de-DE" dirty="0" smtClean="0"/>
              <a:t>Jesus hat sich an die verschiedensten Orte und Brennpunkte der Gesellschaft begeben – doch nie, um sich dort zu amüsieren, sondern um die Sünder zur Umkehr zu rufen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47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Natürlich gibt es auch Aktivitäten der Ungläubigen, die nicht von </a:t>
            </a:r>
            <a:r>
              <a:rPr lang="de-DE" dirty="0" smtClean="0"/>
              <a:t>vornherein </a:t>
            </a:r>
            <a:r>
              <a:rPr lang="de-DE" dirty="0" smtClean="0"/>
              <a:t>als sündig zu bezeichnen sind</a:t>
            </a:r>
          </a:p>
          <a:p>
            <a:r>
              <a:rPr lang="de-DE" dirty="0" smtClean="0"/>
              <a:t>Ein Christ kann ohne Probleme Mitglied in einem Schachverein oder in einer Wandergruppe werden</a:t>
            </a:r>
          </a:p>
          <a:p>
            <a:r>
              <a:rPr lang="de-DE" dirty="0" smtClean="0"/>
              <a:t>Aber auch dort sollten wir stets den Auftrag Jesu im Blick haben: Menschen von IHM zu erzählen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79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3. In der Welt bewahrt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Seit dem Sündenfall ist die Welt nicht fromm, sondern gottlos (1 </a:t>
            </a:r>
            <a:r>
              <a:rPr lang="de-DE" dirty="0" err="1" smtClean="0"/>
              <a:t>Joh</a:t>
            </a:r>
            <a:r>
              <a:rPr lang="de-DE" dirty="0" smtClean="0"/>
              <a:t> 5,19)</a:t>
            </a:r>
          </a:p>
          <a:p>
            <a:r>
              <a:rPr lang="de-DE" dirty="0" smtClean="0"/>
              <a:t>Wir sind umgeben von Lügnern, Korrupten, Dieben und Unzüchtigen</a:t>
            </a:r>
          </a:p>
          <a:p>
            <a:r>
              <a:rPr lang="de-DE" dirty="0" smtClean="0"/>
              <a:t>Die Ungläubigen befinden sich im Einflussbereich des Satans (2 Kor 4,4) und machen den Gläubigen das Leben oft schwer</a:t>
            </a:r>
          </a:p>
          <a:p>
            <a:r>
              <a:rPr lang="de-DE" dirty="0" smtClean="0"/>
              <a:t>Darum bittet Jesus um Bewahrung für seine Nachfolger (</a:t>
            </a:r>
            <a:r>
              <a:rPr lang="de-DE" dirty="0" err="1" smtClean="0"/>
              <a:t>Joh</a:t>
            </a:r>
            <a:r>
              <a:rPr lang="de-DE" dirty="0" smtClean="0"/>
              <a:t> 17,15)</a:t>
            </a:r>
          </a:p>
        </p:txBody>
      </p:sp>
    </p:spTree>
    <p:extLst>
      <p:ext uri="{BB962C8B-B14F-4D97-AF65-F5344CB8AC3E}">
        <p14:creationId xmlns:p14="http://schemas.microsoft.com/office/powerpoint/2010/main" val="16682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Wir haben die große Zusage Jesu, dass uns keine Macht aus Gottes Hand reißen kann (</a:t>
            </a:r>
            <a:r>
              <a:rPr lang="de-DE" dirty="0" err="1" smtClean="0"/>
              <a:t>Joh</a:t>
            </a:r>
            <a:r>
              <a:rPr lang="de-DE" dirty="0" smtClean="0"/>
              <a:t> 10,29)</a:t>
            </a:r>
          </a:p>
          <a:p>
            <a:r>
              <a:rPr lang="de-DE" dirty="0" smtClean="0"/>
              <a:t>Daher brauchen wir weder vor dem Teufel noch vor den Ungläubigen Angst zu haben</a:t>
            </a:r>
          </a:p>
          <a:p>
            <a:r>
              <a:rPr lang="de-DE" dirty="0" smtClean="0"/>
              <a:t>Einzig darauf müssen wir achten, dass wir eng bei Jesus bleiben (</a:t>
            </a:r>
            <a:r>
              <a:rPr lang="de-DE" dirty="0" err="1" smtClean="0"/>
              <a:t>Joh</a:t>
            </a:r>
            <a:r>
              <a:rPr lang="de-DE" dirty="0" smtClean="0"/>
              <a:t> 15,5)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217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Eng </a:t>
            </a:r>
            <a:r>
              <a:rPr lang="de-DE" dirty="0" smtClean="0"/>
              <a:t>bei Jesus zu sein, heißt die 5 „G“ zu beachten: Gebet, Gottes Wort, Gemeinschaft, Gedächtnismahl und Gehorsam</a:t>
            </a:r>
          </a:p>
          <a:p>
            <a:r>
              <a:rPr lang="de-DE" dirty="0" smtClean="0"/>
              <a:t>Wenn wir diese fünf Punkte ausleben, wird die Welt uns nicht zu Fall bringen</a:t>
            </a:r>
          </a:p>
          <a:p>
            <a:r>
              <a:rPr lang="de-DE" dirty="0" smtClean="0"/>
              <a:t>Wir werden eine Art Immunisierung gegen die Sünde in uns haben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057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Schluss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Die Gratwanderung zwischen Anpassung und Absonderung muss nicht bei jedem Christen gleich aussehen</a:t>
            </a:r>
          </a:p>
          <a:p>
            <a:r>
              <a:rPr lang="de-DE" dirty="0" smtClean="0"/>
              <a:t>Es gibt sogenannte Mitteldinge, die ein Christ mit weiterem Gewissen ohne Probleme praktizieren kann (Kino oder Theater besuchen, Fernsehen usw.), während ein Christ mit engerem Gewissen sie ablehnt (</a:t>
            </a:r>
            <a:r>
              <a:rPr lang="de-DE" dirty="0" err="1" smtClean="0"/>
              <a:t>Rö</a:t>
            </a:r>
            <a:r>
              <a:rPr lang="de-DE" dirty="0" smtClean="0"/>
              <a:t> 14,1ff)</a:t>
            </a:r>
          </a:p>
          <a:p>
            <a:r>
              <a:rPr lang="de-DE" dirty="0" smtClean="0"/>
              <a:t>Hier müssen wir lernen, einander zu </a:t>
            </a:r>
            <a:r>
              <a:rPr lang="de-DE" dirty="0" smtClean="0"/>
              <a:t>respektieren, und der Christ mit weiterem Gewissen muss zugleich darauf achten, dass er nicht in Sünde gerät (im TV läuft viel Schund!)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66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Doch von Orten, wo die Sünde dominiert (Disco, Spielhölle, Casino, Bordell) soll sich ein Christ auf jeden Fall fernhalten, es sei denn, Gott gibt den ausdrücklichen Auftrag, dort hinzugehen</a:t>
            </a:r>
          </a:p>
          <a:p>
            <a:r>
              <a:rPr lang="de-DE" dirty="0" smtClean="0"/>
              <a:t>Dann dürfen wir gehen – allerdings nur zu Missionszwecken und nicht zum Vergnügen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20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0</TotalTime>
  <Words>1310</Words>
  <Application>Microsoft Office PowerPoint</Application>
  <PresentationFormat>Breitbild</PresentationFormat>
  <Paragraphs>82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6" baseType="lpstr">
      <vt:lpstr>Arial</vt:lpstr>
      <vt:lpstr>Corbel</vt:lpstr>
      <vt:lpstr>Parallax</vt:lpstr>
      <vt:lpstr>In der Welt, aber nicht von der Welt</vt:lpstr>
      <vt:lpstr>Einleitung</vt:lpstr>
      <vt:lpstr>PowerPoint-Präsentation</vt:lpstr>
      <vt:lpstr>1. Aus der Welt erwählt</vt:lpstr>
      <vt:lpstr>PowerPoint-Präsentation</vt:lpstr>
      <vt:lpstr>PowerPoint-Präsentation</vt:lpstr>
      <vt:lpstr>2. In die Welt gesandt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3. In der Welt bewahrt</vt:lpstr>
      <vt:lpstr>PowerPoint-Präsentation</vt:lpstr>
      <vt:lpstr>PowerPoint-Präsentation</vt:lpstr>
      <vt:lpstr>Schluss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der Welt, aber nicht von der Welt</dc:title>
  <dc:creator>F.Jung</dc:creator>
  <cp:lastModifiedBy>F.Jung</cp:lastModifiedBy>
  <cp:revision>35</cp:revision>
  <dcterms:created xsi:type="dcterms:W3CDTF">2014-11-13T13:36:18Z</dcterms:created>
  <dcterms:modified xsi:type="dcterms:W3CDTF">2014-12-19T11:13:48Z</dcterms:modified>
</cp:coreProperties>
</file>